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1" r:id="rId3"/>
    <p:sldId id="262" r:id="rId4"/>
    <p:sldId id="256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8867E9-C495-4F2D-BCCD-AC51801FF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C073AC-A6AF-4AF8-85EF-D2E41FF79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7B2683-256B-4411-BD65-3A7178938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52DEF9-B5AE-43E7-9E91-CA293B3BE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1FCB4E-17ED-494C-B902-B3CEA7D7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87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BEEC71-D844-4D00-A6C8-7AE128A5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79F3D8-BE00-4968-9FEE-8A0094D2C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83BE1A-78AE-4D31-B39C-144ED987C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738495-6859-4749-906E-18E97B54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AE5D00-27EE-4BD1-B9A6-7A3D3256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47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2B34F0-AE35-40F5-958C-68B562ADFB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060C7C-C418-4F18-A5C3-2BDE1A55D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59E4C5-4D38-4D87-89A7-5E7DCB66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D1767E-C2AD-4635-AC80-5D5AC9271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C0D800-022A-48F2-BDA2-5E8B88A1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46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121BE-32F2-4DD1-8A1F-B5FA69D36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A8B33E-6333-497E-AEEE-319BC42F1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B4EE6E-690C-45B4-8721-C5706A3F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6C752-3684-408A-8121-49F563C95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0CCB2B-D22D-43CC-841E-302784D3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28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05B8E-FA1D-4404-8180-9695B188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8C9A80-06D6-4133-882C-CAAF2F9A1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351697-0B0B-4515-A3FC-6D4A41D5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623828-E603-40F3-A782-D016C06A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5E799E-D0C4-4212-A94E-5B7A1C4E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0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4BDD2-95D5-4DDC-975A-E3A25E8A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00004C-40FF-4C87-99A5-F9C237898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0F2DBA-25E7-46B6-A99A-878D12BB7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9C2499-B081-4BAE-9538-6C88C418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BC7EED-FA8A-49C3-8A8C-C267BE3A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A01884-0117-41A0-B0F5-BFD1EA66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478EA-DD42-4031-8AAA-0A33D485B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CF8ADA-509E-4737-BBB2-B64F03E89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4C909D-8BEC-4B07-B692-9AC81AAC0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9489C4-272D-47F9-A010-B8BF919B9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472648-E304-4E68-AD89-8F6680A2C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0A7DE5-F603-42DD-9846-12AFD709B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72DBBC-EE38-4D6E-97B7-EE345C82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9BEF72F-1B4C-4ABC-98FD-371CC5D4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7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A9451-6970-42C8-8875-76953098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FFD922F-DF1E-4153-9E46-1FA79929F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07BD4D-170A-468A-B016-C0954551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776AEE-41A6-4FDF-ACCD-6F41E95A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6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E4F7343-529D-4A1D-BE79-65823A0E8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AE6BD9-E804-412E-B794-5B8ABA03C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3A7CE9-8D95-42B0-936C-45D97C22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1A464-47FB-4517-9894-CD41DC1A9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91E1F7-6D70-45BC-9B3E-9681AF65B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C2CCD9-3D66-4470-824E-BB2B6FCB4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9D4634-2269-4CA0-AF3C-4E19C56A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1EBE00-9522-4051-81CA-41CC77A7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789EC5-751D-4CCB-A3D6-0157AD2F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2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A81B1-47C8-4EC7-B8D9-184FB6CC0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AF57CAA-4F0B-4637-B4CF-EF14A1C8C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34E29D-1E88-446A-8123-D4E5E8519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B8D274-C396-42CB-81AF-D4F3D8B6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20551C-7F05-47B7-9F67-630BACB34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DFE03C-4687-4EC5-AA48-0E71DA6C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9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188FD-17B2-47C2-A0EA-959E72DC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43766B-0508-4DA0-BA66-1A4BE006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500C6C-E5B9-4785-9BF6-F821E0B94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EE624-28A6-45A7-BC7D-0CF902399C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357BA9-36D4-4584-8594-21DCBA0B9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163835-7350-4BB3-ACA5-604A47AC5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A0DCC-BC02-44D3-BEDE-22E13701E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3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787F545-159F-451F-B3CB-C9FA01C48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2045018"/>
            <a:ext cx="12090400" cy="3522662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 ребенку не стать жертвой преступления и избежать несчастного случая»</a:t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2914155-25F1-4B15-B41B-0A0EB2085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3680"/>
            <a:ext cx="10515600" cy="2477293"/>
          </a:xfrm>
        </p:spPr>
        <p:txBody>
          <a:bodyPr>
            <a:normAutofit lnSpcReduction="10000"/>
          </a:bodyPr>
          <a:lstStyle/>
          <a:p>
            <a:pPr marL="274320" indent="-274320" algn="ctr"/>
            <a:r>
              <a:rPr lang="ru-R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ОБЩЕОБРАЗОВАТЕЛЬНОЕ УЧРЕЖДЕНИЕ ГОРОДА КУРГАНА</a:t>
            </a:r>
            <a:endParaRPr lang="ru-RU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4320" indent="-274320" algn="ctr"/>
            <a:r>
              <a:rPr lang="ru-R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«СРЕДНЯЯ ОБЩЕОБРАЗОВАТЕЛЬНАЯ ШКОЛА № 36»</a:t>
            </a:r>
            <a:endParaRPr lang="ru-RU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</a:p>
        </p:txBody>
      </p:sp>
    </p:spTree>
    <p:extLst>
      <p:ext uri="{BB962C8B-B14F-4D97-AF65-F5344CB8AC3E}">
        <p14:creationId xmlns:p14="http://schemas.microsoft.com/office/powerpoint/2010/main" val="17263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492760" y="366853"/>
            <a:ext cx="11206480" cy="61242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marL="548640" marR="548640" algn="ctr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i="0" u="sng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поведения на УЛИЦЕ:</a:t>
            </a:r>
            <a:endParaRPr lang="ru-RU" sz="3600" i="1" u="sng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020079"/>
            <a:ext cx="11348720" cy="5390881"/>
          </a:xfrm>
        </p:spPr>
        <p:txBody>
          <a:bodyPr>
            <a:noAutofit/>
          </a:bodyPr>
          <a:lstStyle/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никогда не разговаривайте с незнакомыми людьми, даже если они добры и вежливы;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никуда не ходите вместе с незнакомыми прохожими;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избегайте нахождения в безлюдных и неосвещенных местах;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никогда не садитесь в автомашину с незнакомым водителем, даже если за рулем женщина;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случае, если пристает незнакомый, бегите в ту сторону, где много людей, либо громко кричите «Я тебя не знаю…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преследует незнакомец, сделайте вид, что подошли к своему дому и помашите рукой в сторону окна дома, будто там родственники или знакомые;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общественном транспорте садитесь ближе к водительской кабине;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будь осторожен при случайных знакомствах, не спеши давать собственный телефон и адрес малознакомым людям;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гуляй до темноты;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уходи далеко от своего дома;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обходи незнакомые кампании и пьяных людей;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избегай безлюдных мест: оврагов, пустырей, подвалов, чердаков, заброшенных домов;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0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разговоре с друзьями не хвастайся, что в квартире есть дорогостоящие предметы (компьютер, видео- и аудиоаппаратура, золотые украшения, деньги);</a:t>
            </a:r>
            <a:endParaRPr lang="ru-RU" sz="160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31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756920" y="366853"/>
            <a:ext cx="10668000" cy="61242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20" y="10570"/>
            <a:ext cx="10515600" cy="1325563"/>
          </a:xfrm>
        </p:spPr>
        <p:txBody>
          <a:bodyPr>
            <a:normAutofit/>
          </a:bodyPr>
          <a:lstStyle/>
          <a:p>
            <a:pPr marL="548640" marR="548640" algn="ctr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i="0" u="sng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поведения на УЛИЦЕ:</a:t>
            </a:r>
            <a:endParaRPr lang="ru-RU" sz="3600" i="1" u="sng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280" y="969279"/>
            <a:ext cx="11348720" cy="5390881"/>
          </a:xfrm>
        </p:spPr>
        <p:txBody>
          <a:bodyPr>
            <a:noAutofit/>
          </a:bodyPr>
          <a:lstStyle/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держи сотовый телефон на видном месте, не хвастайся им перед сверстниками;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давай сотовый телефон незнакомым;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незнакомые люди приглашают послушать музыку, сниматься в кино, посмотреть видеофильм (могут быть другие приглашения) - не соглашайся;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гуляй по улице с дорогими вещами (плееры, золотые украшения и т.д.);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заходи в темные дворы, иди по освещенной улице, где есть люди;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бери ничего у незнакомых людей на улице;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минуту опасности, когда тебя пытаются схватить, применяй силу - вырывайся, кричи, беги;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самозащиты используй подручные средства (длинный ключ, расческу с длинным концом, лак для волос и т.п.);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подключи смекалку, чтобы привлечь внимание посторонних;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стесняйся звать людей на помощь;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насильно сажают в машину, кричите «Меня зовут.. Мой телефон.» или: «Позвоните моим родителям по телефону....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sz="165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заходите в лесной массив.</a:t>
            </a:r>
            <a:endParaRPr lang="ru-RU" sz="1650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7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1494353" y="366853"/>
            <a:ext cx="9203294" cy="61242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0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i="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поведения в ПОДЪЕЗДЕ:</a:t>
            </a:r>
            <a:endParaRPr lang="ru-RU" sz="36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859" y="1172479"/>
            <a:ext cx="9624934" cy="5139441"/>
          </a:xfrm>
        </p:spPr>
        <p:txBody>
          <a:bodyPr>
            <a:normAutofit lnSpcReduction="10000"/>
          </a:bodyPr>
          <a:lstStyle/>
          <a:p>
            <a:pPr marL="342900" marR="548640" lvl="0" indent="-342900" algn="l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заходите в подъезд, если следом идет незнакомец;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телефону или домофону попросите родителей встретить и проводить до квартиры,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открывай ключом входную дверь, если рядом находятся посторонние люди;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просматривай почту около ящика спиной к незнакомым людям, поднимись в квартиру.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незнакомый человек уже находится в подъезде, заходите в подъезд только после прихода знакомых взрослых жильцов дома;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выходите на лестничную площадку в позднее время.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1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1494353" y="1372146"/>
            <a:ext cx="9203294" cy="41137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7945"/>
            <a:ext cx="10515600" cy="1325563"/>
          </a:xfrm>
        </p:spPr>
        <p:txBody>
          <a:bodyPr>
            <a:normAutofit/>
          </a:bodyPr>
          <a:lstStyle/>
          <a:p>
            <a:pPr marL="548640" marR="548640" algn="ctr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i="0" u="sng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поведения в ЛИФТЕ:</a:t>
            </a:r>
            <a:endParaRPr lang="ru-RU" sz="3600" i="1" u="sng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859" y="2469307"/>
            <a:ext cx="9624934" cy="3768934"/>
          </a:xfrm>
        </p:spPr>
        <p:txBody>
          <a:bodyPr>
            <a:normAutofit/>
          </a:bodyPr>
          <a:lstStyle/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600" i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заходите в лифт, если там, либо на лестничной площадке находится незнакомый человек;</a:t>
            </a:r>
            <a:endParaRPr lang="ru-RU" sz="2600" i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600" i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же незнакомец все-таки зашел в лифт, не стойте к нему спиной и наблюдайте за его действиями, при этом нажимайте на кнопку ближайшего этажа и при первой возможности выбегайте из лифта.</a:t>
            </a:r>
            <a:endParaRPr lang="ru-RU" sz="2600" i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5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924560" y="366853"/>
            <a:ext cx="10332720" cy="61242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20" y="0"/>
            <a:ext cx="10515600" cy="1325563"/>
          </a:xfrm>
        </p:spPr>
        <p:txBody>
          <a:bodyPr>
            <a:normAutofit/>
          </a:bodyPr>
          <a:lstStyle/>
          <a:p>
            <a:pPr marL="548640" marR="548640" algn="ctr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i="0" u="sng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поведения в СВОЁМ ДОМЕ:</a:t>
            </a:r>
            <a:endParaRPr lang="ru-RU" sz="3600" i="1" u="sng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0" y="989599"/>
            <a:ext cx="10505440" cy="5139441"/>
          </a:xfrm>
        </p:spPr>
        <p:txBody>
          <a:bodyPr>
            <a:noAutofit/>
          </a:bodyPr>
          <a:lstStyle/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 закрывайте входную дверь на замок;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 тем, как открыть дверь, посмотрите в глазок;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никогда не открывайте дверь незнакомым;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при возвращении домой есть подозрения преследования, не открывайте входную дверь и вернитесь в многолюдное место;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прежде чем открывать входную дверь, убедитесь, что поблизости никого нет;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обнаружили открытой входную дверь квартиры, не спешите заходить, позвоните сначала в квартиру по телефону, а если не ответят, вызовите сотрудников полиции;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вышел из дома (квартиры) и увидел подозрительных людей - вернись немедленно обратно;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оставляй записок в дверях - они привлекают внимание;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оставляй ключи под ковриком, в почтовом ящике;</a:t>
            </a:r>
            <a:endParaRPr lang="ru-RU" sz="20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i="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выходя из квартиры, всегда закрывайте за собой дверь.</a:t>
            </a:r>
            <a:endParaRPr lang="ru-RU" sz="2400" i="1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6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1036320" y="366853"/>
            <a:ext cx="10119360" cy="61242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0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500" u="sng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Правила поведения в ГОСТЯХ, на ВЕЧЕРИНКЕ:</a:t>
            </a:r>
            <a:endParaRPr lang="ru-RU" sz="35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859" y="1172479"/>
            <a:ext cx="9624934" cy="5139441"/>
          </a:xfrm>
        </p:spPr>
        <p:txBody>
          <a:bodyPr>
            <a:normAutofit lnSpcReduction="10000"/>
          </a:bodyPr>
          <a:lstStyle/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уходя из дома, поставь в известность близких о месте пребывания и времени возвращения;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ходи в гости к малознакомым людям и не приглашай их к себе;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засиживайся в гостях до полной темноты, если это случилось, то позвони домой, чтобы тебя встретили;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употребляй алкоголь, не бери продукты питания, напитки из рук незнакомых или малознакомых людей;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уходя из гостей, попроси проводить до остановки;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договаривайся о встрече с друзьями, назначай ее на время, когда в квартире есть еще кто-нибудь, кроме тебя.</a:t>
            </a:r>
            <a:endParaRPr lang="ru-RU" sz="32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7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1494353" y="1372146"/>
            <a:ext cx="9203294" cy="4113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7945"/>
            <a:ext cx="10515600" cy="1325563"/>
          </a:xfrm>
        </p:spPr>
        <p:txBody>
          <a:bodyPr>
            <a:normAutofit/>
          </a:bodyPr>
          <a:lstStyle/>
          <a:p>
            <a:pPr marL="548640" marR="548640" algn="ctr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i="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беда все же случилась:</a:t>
            </a:r>
            <a:endParaRPr lang="ru-RU" sz="3600" i="1" u="sng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866" y="2390026"/>
            <a:ext cx="9624934" cy="3768934"/>
          </a:xfrm>
        </p:spPr>
        <p:txBody>
          <a:bodyPr>
            <a:normAutofit/>
          </a:bodyPr>
          <a:lstStyle/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сообщи родителям;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позвони по телефону «102, 112»;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дождись сотрудников полиции на месте преступления.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48640" lvl="0" indent="-342900" algn="l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запомни приметы нападавшего: рост, возраст, одежду, а также направление, в котором убежал преступник.</a:t>
            </a:r>
            <a:endParaRPr lang="ru-RU" sz="3200" i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23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83D5B4-0E2E-44CD-82F0-7672A1AC9188}"/>
              </a:ext>
            </a:extLst>
          </p:cNvPr>
          <p:cNvSpPr/>
          <p:nvPr/>
        </p:nvSpPr>
        <p:spPr>
          <a:xfrm>
            <a:off x="1036320" y="366853"/>
            <a:ext cx="10119360" cy="61242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C1E7D74-C785-4933-98B1-6EAD36C8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245"/>
            <a:ext cx="10515600" cy="1325563"/>
          </a:xfrm>
        </p:spPr>
        <p:txBody>
          <a:bodyPr>
            <a:normAutofit/>
          </a:bodyPr>
          <a:lstStyle/>
          <a:p>
            <a:pPr marL="548640" marR="548640" algn="ctr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i="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КУДА ОБРАТИТЬСЯ?</a:t>
            </a:r>
            <a:endParaRPr lang="ru-RU" sz="3600" i="1" u="sng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F85DE56-ADD1-4C21-8B58-42C5DACE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079"/>
            <a:ext cx="10911840" cy="5568476"/>
          </a:xfrm>
        </p:spPr>
        <p:txBody>
          <a:bodyPr>
            <a:normAutofit fontScale="92500" lnSpcReduction="10000"/>
          </a:bodyPr>
          <a:lstStyle/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УМВД России по Курганской области, дежурная часть 8 (3522) 42-12-98 (круглосуточно);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УМВД России по г. Кургану, дежурная часть 8 (3522) 45-64-48; 8 (3522) 49-93-09; 8 (3522)</a:t>
            </a:r>
            <a:b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49-93-15 (круглосуточно);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 №1 УМВД России по г. Кургану, дежурная часть 8 (3522) 23-85-28; 8 (3522) 49-96-05; 8 (3522) 49-96-14 (круглосуточно);</a:t>
            </a: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 №2 УМВД России по г. Кургану, дежурная часть 8 (3522) 25-54-21; 8 (3522) 49-92-05 (круглосуточно);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 №З УМВД России по г. Кургану, дежурная часть 8 (3522) 46-65-53 (круглосуточно);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 №4 УМВД России по г. Кургану, дежурная часть 8 (3522) 47-04-64; 8 (3522) 49-94-05 (круглосуточно);</a:t>
            </a: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Следственный отдел по г. Курган СУ СК России по Курганской области, 8 (3522) 46-62-09 (круглосуточно);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Следственное управление Следственного комитета по Курганской области, дежурный 8 (912) 835-26-50 (круглосуточно);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Комиссия по делам несовершеннолетних г. Кургана, (3522) 42-88-87 доб. 338;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«Курганский центр социальной помощи семьи и детям», 8(3522)23-11-98;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5790" marR="548640" indent="-28575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80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опеки и попечительства г. Кургана, 8 (3522) 42-88-91</a:t>
            </a:r>
            <a:endParaRPr lang="ru-RU" sz="18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00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1036</Words>
  <Application>Microsoft Office PowerPoint</Application>
  <PresentationFormat>Широкоэкранный</PresentationFormat>
  <Paragraphs>79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Тема Office</vt:lpstr>
      <vt:lpstr>  «Как ребенку не стать жертвой преступления и избежать несчастного случая» </vt:lpstr>
      <vt:lpstr>Правила поведения на УЛИЦЕ:</vt:lpstr>
      <vt:lpstr>Правила поведения на УЛИЦЕ:</vt:lpstr>
      <vt:lpstr>Правила поведения в ПОДЪЕЗДЕ:</vt:lpstr>
      <vt:lpstr>Правила поведения в ЛИФТЕ:</vt:lpstr>
      <vt:lpstr>Правила поведения в СВОЁМ ДОМЕ:</vt:lpstr>
      <vt:lpstr>Правила поведения в ГОСТЯХ, на ВЕЧЕРИНКЕ:</vt:lpstr>
      <vt:lpstr>Если беда все же случилась:</vt:lpstr>
      <vt:lpstr>КУДА ОБРАТИТЬСЯ?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«Как ребенку не стать жертвой преступления и избежать несчастного случая» </dc:title>
  <dc:creator>Ученик</dc:creator>
  <cp:lastModifiedBy>Ученик</cp:lastModifiedBy>
  <cp:revision>2</cp:revision>
  <dcterms:created xsi:type="dcterms:W3CDTF">2024-12-12T05:06:17Z</dcterms:created>
  <dcterms:modified xsi:type="dcterms:W3CDTF">2024-12-12T05:54:09Z</dcterms:modified>
</cp:coreProperties>
</file>